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81" r:id="rId5"/>
    <p:sldId id="284" r:id="rId6"/>
    <p:sldId id="277" r:id="rId7"/>
    <p:sldId id="279" r:id="rId8"/>
    <p:sldId id="273" r:id="rId9"/>
    <p:sldId id="280" r:id="rId10"/>
    <p:sldId id="300" r:id="rId11"/>
    <p:sldId id="296" r:id="rId12"/>
    <p:sldId id="299" r:id="rId13"/>
    <p:sldId id="28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85" autoAdjust="0"/>
    <p:restoredTop sz="86395" autoAdjust="0"/>
  </p:normalViewPr>
  <p:slideViewPr>
    <p:cSldViewPr snapToGrid="0">
      <p:cViewPr varScale="1">
        <p:scale>
          <a:sx n="101" d="100"/>
          <a:sy n="101" d="100"/>
        </p:scale>
        <p:origin x="200" y="3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415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0455B-5D9C-C975-0024-0BA63E6426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60F58F-69D6-3F29-FD33-D0A27105B0A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CCE94E-F62A-A668-992D-612F8B71BA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BD9B59-69F3-05CE-E5CD-BBE91B4C18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75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0043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3E44CE-E141-32B7-B46D-46DBB6517F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A46D94-FBF5-4468-1303-DFC0D5E09F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93C8A7-B0C5-3EA0-9293-27B0BD623F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8B7022-EBC5-0482-F073-BBFAB95B24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96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1AF77C-D9EC-3BB3-67E3-E08DFFAF7637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941187" y="6642100"/>
            <a:ext cx="33813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Public</a:t>
            </a:r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yur11235/volt_service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vimeo.com/1022489701" TargetMode="Externa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13658" y="2286000"/>
            <a:ext cx="9454342" cy="2286000"/>
          </a:xfrm>
        </p:spPr>
        <p:txBody>
          <a:bodyPr/>
          <a:lstStyle/>
          <a:p>
            <a:r>
              <a:rPr lang="en-US" sz="5200" b="1" dirty="0"/>
              <a:t>Integrating Smart agents with GITHUB COPILOT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798" y="7941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Developed By: Mayur Kumar</a:t>
            </a:r>
          </a:p>
          <a:p>
            <a:r>
              <a:rPr lang="en-US" dirty="0" err="1"/>
              <a:t>Github</a:t>
            </a:r>
            <a:r>
              <a:rPr lang="en-US" dirty="0"/>
              <a:t> Link: </a:t>
            </a:r>
            <a:r>
              <a:rPr lang="en-US" dirty="0">
                <a:hlinkClick r:id="rId3"/>
              </a:rPr>
              <a:t>https://github.com/mayur11235/volt_service</a:t>
            </a:r>
            <a:endParaRPr lang="en-US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45720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AGENDA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2818" y="2752344"/>
            <a:ext cx="5512918" cy="3136392"/>
          </a:xfrm>
          <a:noFill/>
        </p:spPr>
        <p:txBody>
          <a:bodyPr anchor="t">
            <a:normAutofit/>
          </a:bodyPr>
          <a:lstStyle/>
          <a:p>
            <a:r>
              <a:rPr lang="en-US" dirty="0"/>
              <a:t>Problem Statement</a:t>
            </a:r>
          </a:p>
          <a:p>
            <a:r>
              <a:rPr lang="en-US" dirty="0"/>
              <a:t>Proposed SOLUTION</a:t>
            </a:r>
          </a:p>
          <a:p>
            <a:r>
              <a:rPr lang="en-US" dirty="0"/>
              <a:t>User Experience with smart agents</a:t>
            </a:r>
          </a:p>
          <a:p>
            <a:r>
              <a:rPr lang="en-US" dirty="0"/>
              <a:t>Volt architecture</a:t>
            </a:r>
          </a:p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199" y="2257063"/>
            <a:ext cx="6172199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While GitHub Copilot excels at code completion, it lacks the contextual awareness of the problem developers are solving.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Developers often need to understand project requirements and locate dependent assets—such as documentation, design files, or configuration data—before they can effectively use Copilot. </a:t>
            </a:r>
          </a:p>
          <a:p>
            <a:pPr marL="0" marR="0"/>
            <a:r>
              <a:rPr lang="en-US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This creates friction in the development process, as they must leave the development environment  to access critical resources which can lead to inefficiencies.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Proposed </a:t>
            </a:r>
            <a:r>
              <a:rPr lang="en-US" dirty="0" err="1"/>
              <a:t>SOLUTIOn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3420" y="1478027"/>
            <a:ext cx="11378939" cy="4442006"/>
          </a:xfrm>
          <a:noFill/>
        </p:spPr>
        <p:txBody>
          <a:bodyPr>
            <a:normAutofit/>
          </a:bodyPr>
          <a:lstStyle/>
          <a:p>
            <a:r>
              <a:rPr lang="en-US" sz="2400" dirty="0"/>
              <a:t>We propose integrating Smart Agents with GitHub Copilot to create a seamless development experience.</a:t>
            </a:r>
          </a:p>
          <a:p>
            <a:endParaRPr lang="en-US" sz="2400" dirty="0"/>
          </a:p>
          <a:p>
            <a:pPr lvl="1"/>
            <a:r>
              <a:rPr lang="en-US" sz="2400" dirty="0"/>
              <a:t>Access requirements directly from JIRA using </a:t>
            </a:r>
            <a:r>
              <a:rPr lang="en-US" sz="2400" b="1" dirty="0"/>
              <a:t>Atlassian </a:t>
            </a:r>
            <a:r>
              <a:rPr lang="en-US" sz="2400" b="1" dirty="0" err="1"/>
              <a:t>Rovo</a:t>
            </a:r>
            <a:r>
              <a:rPr lang="en-US" sz="2400" b="1" dirty="0"/>
              <a:t>. </a:t>
            </a:r>
          </a:p>
          <a:p>
            <a:pPr lvl="1"/>
            <a:r>
              <a:rPr lang="en-US" sz="2400" dirty="0"/>
              <a:t>Build a dedicated </a:t>
            </a:r>
            <a:r>
              <a:rPr lang="en-US" sz="2400" b="1" dirty="0"/>
              <a:t>smart agent for Discover </a:t>
            </a:r>
            <a:r>
              <a:rPr lang="en-US" sz="2400" dirty="0"/>
              <a:t>that can search, retrieve, and manage Discover assets allowing developers to find everything they need effortlessly.</a:t>
            </a:r>
          </a:p>
          <a:p>
            <a:pPr lvl="1"/>
            <a:r>
              <a:rPr lang="en-US" sz="2400" dirty="0"/>
              <a:t>Combine the contextual capabilities of </a:t>
            </a:r>
            <a:r>
              <a:rPr lang="en-US" sz="2400" b="1" dirty="0"/>
              <a:t>smart agents with Copilot’s code completion</a:t>
            </a:r>
            <a:r>
              <a:rPr lang="en-US" sz="2400" dirty="0"/>
              <a:t>,</a:t>
            </a:r>
            <a:r>
              <a:rPr lang="en-US" sz="2400" b="0" i="0" u="none" strike="noStrike" dirty="0">
                <a:solidFill>
                  <a:srgbClr val="000000"/>
                </a:solidFill>
                <a:effectLst/>
                <a:latin typeface="-webkit-standard"/>
              </a:rPr>
              <a:t> enabling more accurate and informed code suggestions.</a:t>
            </a:r>
            <a:endParaRPr lang="en-US" sz="24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sz="4800" dirty="0"/>
              <a:t>User Experience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sz="2400" dirty="0"/>
              <a:t>with smart agents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C5CF86-28ED-0E6C-84B8-3B7AFA53F8D7}"/>
              </a:ext>
            </a:extLst>
          </p:cNvPr>
          <p:cNvSpPr txBox="1">
            <a:spLocks/>
          </p:cNvSpPr>
          <p:nvPr/>
        </p:nvSpPr>
        <p:spPr>
          <a:xfrm>
            <a:off x="1539473" y="217710"/>
            <a:ext cx="10310019" cy="6804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422578037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pic>
        <p:nvPicPr>
          <p:cNvPr id="11" name="Picture 10" descr="A diagram of a company&#10;&#10;Description automatically generated">
            <a:extLst>
              <a:ext uri="{FF2B5EF4-FFF2-40B4-BE49-F238E27FC236}">
                <a16:creationId xmlns:a16="http://schemas.microsoft.com/office/drawing/2014/main" id="{F2FBEBD9-3890-0517-CB4D-CF6716CAA5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9" t="1773" r="29743" b="3683"/>
          <a:stretch/>
        </p:blipFill>
        <p:spPr>
          <a:xfrm>
            <a:off x="875328" y="171766"/>
            <a:ext cx="10441343" cy="6514468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86AFAB-4E1D-3590-DEFD-2BD03DC22E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A8E49-2B9E-6F28-0441-1397EBB5BE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sz="4800" dirty="0"/>
              <a:t>Volt 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78226260-D118-4180-AFFE-1D329E9773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sz="2400" dirty="0"/>
              <a:t>Architecture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447151B-1225-3E2F-CE4B-D9C6DFAF776D}"/>
              </a:ext>
            </a:extLst>
          </p:cNvPr>
          <p:cNvSpPr txBox="1">
            <a:spLocks/>
          </p:cNvSpPr>
          <p:nvPr/>
        </p:nvSpPr>
        <p:spPr>
          <a:xfrm>
            <a:off x="1539473" y="217710"/>
            <a:ext cx="10310019" cy="68048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spc="3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1424489853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673A27CC-E432-C664-4524-03F20BB267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4153" y="198168"/>
            <a:ext cx="6523694" cy="6461663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8082746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1924B-4F45-9F56-417E-C6E2904001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5F07C00A-14C9-4184-C685-8B0AD40CB73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1F82C-A160-3D74-AF7A-00EF795040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5481" y="2960910"/>
            <a:ext cx="9421038" cy="680484"/>
          </a:xfrm>
        </p:spPr>
        <p:txBody>
          <a:bodyPr/>
          <a:lstStyle/>
          <a:p>
            <a:r>
              <a:rPr lang="en-US" sz="5200" dirty="0"/>
              <a:t>DEMO</a:t>
            </a:r>
          </a:p>
        </p:txBody>
      </p:sp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9D134D6F-1B1D-A3D7-24E8-FED554BE5120}"/>
              </a:ext>
            </a:extLst>
          </p:cNvPr>
          <p:cNvSpPr txBox="1">
            <a:spLocks/>
          </p:cNvSpPr>
          <p:nvPr/>
        </p:nvSpPr>
        <p:spPr>
          <a:xfrm>
            <a:off x="1362075" y="3738623"/>
            <a:ext cx="9444444" cy="4282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hlinkClick r:id="rId5"/>
              </a:rPr>
              <a:t>https://vimeo.com/1022489701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8022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in32_SL_V16" id="{C08B0D31-9878-4B86-9AA2-489D9D63805D}" vid="{DECC9CCA-8386-4D88-B03D-E024FA4FDFC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77bb8990-ab2f-4012-9b6b-17817ed56724}" enabled="1" method="Privileged" siteId="{f3f068cf-080c-4824-a912-f8c4633bd454}" contentBits="2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Custom</Template>
  <TotalTime>378</TotalTime>
  <Words>212</Words>
  <Application>Microsoft Macintosh PowerPoint</Application>
  <PresentationFormat>Widescreen</PresentationFormat>
  <Paragraphs>34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-webkit-standard</vt:lpstr>
      <vt:lpstr>Aptos</vt:lpstr>
      <vt:lpstr>Arial</vt:lpstr>
      <vt:lpstr>Calibri</vt:lpstr>
      <vt:lpstr>Calibri Light</vt:lpstr>
      <vt:lpstr>Wingdings</vt:lpstr>
      <vt:lpstr>Custom</vt:lpstr>
      <vt:lpstr>Integrating Smart agents with GITHUB COPILOT</vt:lpstr>
      <vt:lpstr>AGENDA</vt:lpstr>
      <vt:lpstr>PROBLEM STATEMENT</vt:lpstr>
      <vt:lpstr>Proposed SOLUTIOn</vt:lpstr>
      <vt:lpstr>User Experience</vt:lpstr>
      <vt:lpstr>PowerPoint Presentation</vt:lpstr>
      <vt:lpstr>Volt </vt:lpstr>
      <vt:lpstr>PowerPoint Presentation</vt:lpstr>
      <vt:lpstr>DEMO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BASIC PRESENTATION</dc:title>
  <cp:lastModifiedBy>mayur kumar</cp:lastModifiedBy>
  <cp:revision>16</cp:revision>
  <dcterms:created xsi:type="dcterms:W3CDTF">2024-02-14T18:56:44Z</dcterms:created>
  <dcterms:modified xsi:type="dcterms:W3CDTF">2024-10-23T14:55:56Z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  <property fmtid="{D5CDD505-2E9C-101B-9397-08002B2CF9AE}" pid="4" name="ClassificationContentMarkingFooterLocations">
    <vt:lpwstr>Custom:8</vt:lpwstr>
  </property>
  <property fmtid="{D5CDD505-2E9C-101B-9397-08002B2CF9AE}" pid="5" name="ClassificationContentMarkingFooterText">
    <vt:lpwstr>Public</vt:lpwstr>
  </property>
</Properties>
</file>

<file path=docProps/thumbnail.jpeg>
</file>